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60" r:id="rId2"/>
    <p:sldId id="269" r:id="rId3"/>
    <p:sldId id="270" r:id="rId4"/>
    <p:sldId id="271" r:id="rId5"/>
    <p:sldId id="273" r:id="rId6"/>
    <p:sldId id="272" r:id="rId7"/>
    <p:sldId id="274" r:id="rId8"/>
    <p:sldId id="275" r:id="rId9"/>
    <p:sldId id="276" r:id="rId10"/>
    <p:sldId id="277" r:id="rId11"/>
    <p:sldId id="278" r:id="rId12"/>
  </p:sldIdLst>
  <p:sldSz cx="6858000" cy="9906000" type="A4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0084" autoAdjust="0"/>
    <p:restoredTop sz="94660"/>
  </p:normalViewPr>
  <p:slideViewPr>
    <p:cSldViewPr snapToGrid="0">
      <p:cViewPr varScale="1">
        <p:scale>
          <a:sx n="59" d="100"/>
          <a:sy n="59" d="100"/>
        </p:scale>
        <p:origin x="2746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AE3F89-51C0-45AB-8C82-1DDF74758FA9}" type="datetimeFigureOut">
              <a:rPr lang="ru-RU" smtClean="0"/>
              <a:t>25.04.2025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BC8B74-7106-485E-A698-B95518635F1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399467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AE3F89-51C0-45AB-8C82-1DDF74758FA9}" type="datetimeFigureOut">
              <a:rPr lang="ru-RU" smtClean="0"/>
              <a:t>25.04.2025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BC8B74-7106-485E-A698-B95518635F1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72767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AE3F89-51C0-45AB-8C82-1DDF74758FA9}" type="datetimeFigureOut">
              <a:rPr lang="ru-RU" smtClean="0"/>
              <a:t>25.04.2025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BC8B74-7106-485E-A698-B95518635F1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22749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AE3F89-51C0-45AB-8C82-1DDF74758FA9}" type="datetimeFigureOut">
              <a:rPr lang="ru-RU" smtClean="0"/>
              <a:t>25.04.2025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BC8B74-7106-485E-A698-B95518635F1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55729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AE3F89-51C0-45AB-8C82-1DDF74758FA9}" type="datetimeFigureOut">
              <a:rPr lang="ru-RU" smtClean="0"/>
              <a:t>25.04.2025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BC8B74-7106-485E-A698-B95518635F1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12094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AE3F89-51C0-45AB-8C82-1DDF74758FA9}" type="datetimeFigureOut">
              <a:rPr lang="ru-RU" smtClean="0"/>
              <a:t>25.04.2025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BC8B74-7106-485E-A698-B95518635F1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94775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AE3F89-51C0-45AB-8C82-1DDF74758FA9}" type="datetimeFigureOut">
              <a:rPr lang="ru-RU" smtClean="0"/>
              <a:t>25.04.2025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BC8B74-7106-485E-A698-B95518635F1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87991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AE3F89-51C0-45AB-8C82-1DDF74758FA9}" type="datetimeFigureOut">
              <a:rPr lang="ru-RU" smtClean="0"/>
              <a:t>25.04.2025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BC8B74-7106-485E-A698-B95518635F1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66559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AE3F89-51C0-45AB-8C82-1DDF74758FA9}" type="datetimeFigureOut">
              <a:rPr lang="ru-RU" smtClean="0"/>
              <a:t>25.04.2025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BC8B74-7106-485E-A698-B95518635F1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9227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AE3F89-51C0-45AB-8C82-1DDF74758FA9}" type="datetimeFigureOut">
              <a:rPr lang="ru-RU" smtClean="0"/>
              <a:t>25.04.2025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BC8B74-7106-485E-A698-B95518635F1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15668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AE3F89-51C0-45AB-8C82-1DDF74758FA9}" type="datetimeFigureOut">
              <a:rPr lang="ru-RU" smtClean="0"/>
              <a:t>25.04.2025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BC8B74-7106-485E-A698-B95518635F1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626018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AE3F89-51C0-45AB-8C82-1DDF74758FA9}" type="datetimeFigureOut">
              <a:rPr lang="ru-RU" smtClean="0"/>
              <a:t>25.04.2025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BC8B74-7106-485E-A698-B95518635F1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030737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r="2857" b="499"/>
          <a:stretch/>
        </p:blipFill>
        <p:spPr>
          <a:xfrm rot="16200000">
            <a:off x="-1524056" y="1524055"/>
            <a:ext cx="9906112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256" b="11884"/>
          <a:stretch/>
        </p:blipFill>
        <p:spPr>
          <a:xfrm>
            <a:off x="643276" y="225155"/>
            <a:ext cx="5870257" cy="697751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TextBox 3"/>
          <p:cNvSpPr txBox="1"/>
          <p:nvPr/>
        </p:nvSpPr>
        <p:spPr>
          <a:xfrm>
            <a:off x="1293223" y="7615712"/>
            <a:ext cx="4402183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Приготовление 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горячего завтрака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поваром </a:t>
            </a:r>
          </a:p>
          <a:p>
            <a:pPr algn="ctr"/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МБОУ «СОШ №3» </a:t>
            </a:r>
          </a:p>
          <a:p>
            <a:pPr algn="ctr"/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г. Альметьевска РТ</a:t>
            </a:r>
          </a:p>
        </p:txBody>
      </p:sp>
    </p:spTree>
    <p:extLst>
      <p:ext uri="{BB962C8B-B14F-4D97-AF65-F5344CB8AC3E}">
        <p14:creationId xmlns:p14="http://schemas.microsoft.com/office/powerpoint/2010/main" val="8943904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r="2857" b="499"/>
          <a:stretch/>
        </p:blipFill>
        <p:spPr>
          <a:xfrm rot="16200000">
            <a:off x="-1524056" y="1524055"/>
            <a:ext cx="9906112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957"/>
          <a:stretch/>
        </p:blipFill>
        <p:spPr>
          <a:xfrm>
            <a:off x="576085" y="991324"/>
            <a:ext cx="5705830" cy="79234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2416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r="2857" b="499"/>
          <a:stretch/>
        </p:blipFill>
        <p:spPr>
          <a:xfrm rot="16200000">
            <a:off x="-1524056" y="1524055"/>
            <a:ext cx="9906112" cy="68580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267" b="8051"/>
          <a:stretch/>
        </p:blipFill>
        <p:spPr>
          <a:xfrm>
            <a:off x="553506" y="981945"/>
            <a:ext cx="5750988" cy="7942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2736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r="2857" b="499"/>
          <a:stretch/>
        </p:blipFill>
        <p:spPr>
          <a:xfrm rot="16200000">
            <a:off x="-1524056" y="1524055"/>
            <a:ext cx="9906112" cy="6858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401" b="11498"/>
          <a:stretch/>
        </p:blipFill>
        <p:spPr>
          <a:xfrm>
            <a:off x="536031" y="987683"/>
            <a:ext cx="5785938" cy="79307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86239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r="2857" b="499"/>
          <a:stretch/>
        </p:blipFill>
        <p:spPr>
          <a:xfrm rot="16200000">
            <a:off x="-1524056" y="1524055"/>
            <a:ext cx="9906112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20" b="19595"/>
          <a:stretch/>
        </p:blipFill>
        <p:spPr>
          <a:xfrm>
            <a:off x="541821" y="1016993"/>
            <a:ext cx="5774357" cy="78721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82490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r="2857" b="499"/>
          <a:stretch/>
        </p:blipFill>
        <p:spPr>
          <a:xfrm rot="16200000">
            <a:off x="-1524056" y="1524055"/>
            <a:ext cx="9906112" cy="68580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623" b="8356"/>
          <a:stretch/>
        </p:blipFill>
        <p:spPr>
          <a:xfrm>
            <a:off x="530812" y="973366"/>
            <a:ext cx="5796375" cy="79593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93604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r="2857" b="499"/>
          <a:stretch/>
        </p:blipFill>
        <p:spPr>
          <a:xfrm rot="16200000">
            <a:off x="-1524056" y="1524055"/>
            <a:ext cx="9906112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262" b="5671"/>
          <a:stretch/>
        </p:blipFill>
        <p:spPr>
          <a:xfrm>
            <a:off x="566085" y="1030665"/>
            <a:ext cx="5725830" cy="78447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59417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r="2857" b="499"/>
          <a:stretch/>
        </p:blipFill>
        <p:spPr>
          <a:xfrm rot="16200000">
            <a:off x="-1524056" y="1524055"/>
            <a:ext cx="9906112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440"/>
          <a:stretch/>
        </p:blipFill>
        <p:spPr>
          <a:xfrm>
            <a:off x="556490" y="1027247"/>
            <a:ext cx="5745019" cy="78516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46156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r="2857" b="499"/>
          <a:stretch/>
        </p:blipFill>
        <p:spPr>
          <a:xfrm rot="16200000">
            <a:off x="-1524056" y="1524055"/>
            <a:ext cx="9906112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510"/>
          <a:stretch/>
        </p:blipFill>
        <p:spPr>
          <a:xfrm>
            <a:off x="556490" y="983704"/>
            <a:ext cx="5745020" cy="7938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85547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r="2857" b="499"/>
          <a:stretch/>
        </p:blipFill>
        <p:spPr>
          <a:xfrm rot="16200000">
            <a:off x="-1524056" y="1524055"/>
            <a:ext cx="9906112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510"/>
          <a:stretch/>
        </p:blipFill>
        <p:spPr>
          <a:xfrm>
            <a:off x="556490" y="983704"/>
            <a:ext cx="5745019" cy="79386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01414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r="2857" b="499"/>
          <a:stretch/>
        </p:blipFill>
        <p:spPr>
          <a:xfrm rot="16200000">
            <a:off x="-1524056" y="1524055"/>
            <a:ext cx="9906112" cy="68580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871"/>
          <a:stretch/>
        </p:blipFill>
        <p:spPr>
          <a:xfrm>
            <a:off x="556490" y="1009830"/>
            <a:ext cx="5745019" cy="78864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00505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41</TotalTime>
  <Words>14</Words>
  <Application>Microsoft Office PowerPoint</Application>
  <PresentationFormat>Лист A4 (210x297 мм)</PresentationFormat>
  <Paragraphs>3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6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Школа 3 Второй</dc:creator>
  <cp:lastModifiedBy>Школа 3 Второй</cp:lastModifiedBy>
  <cp:revision>5</cp:revision>
  <dcterms:created xsi:type="dcterms:W3CDTF">2025-04-24T12:21:00Z</dcterms:created>
  <dcterms:modified xsi:type="dcterms:W3CDTF">2025-04-25T06:09:02Z</dcterms:modified>
</cp:coreProperties>
</file>